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0" r:id="rId4"/>
    <p:sldId id="261" r:id="rId5"/>
    <p:sldId id="262" r:id="rId6"/>
    <p:sldId id="263" r:id="rId7"/>
    <p:sldId id="264" r:id="rId8"/>
    <p:sldId id="267" r:id="rId9"/>
    <p:sldId id="268" r:id="rId10"/>
    <p:sldId id="269" r:id="rId11"/>
    <p:sldId id="265" r:id="rId12"/>
    <p:sldId id="266" r:id="rId13"/>
    <p:sldId id="273" r:id="rId14"/>
    <p:sldId id="274" r:id="rId15"/>
    <p:sldId id="275" r:id="rId16"/>
    <p:sldId id="272" r:id="rId17"/>
    <p:sldId id="276" r:id="rId18"/>
    <p:sldId id="277" r:id="rId19"/>
    <p:sldId id="279" r:id="rId20"/>
    <p:sldId id="280" r:id="rId21"/>
    <p:sldId id="281" r:id="rId22"/>
    <p:sldId id="282" r:id="rId23"/>
    <p:sldId id="283" r:id="rId24"/>
    <p:sldId id="284" r:id="rId25"/>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2" d="100"/>
          <a:sy n="82" d="100"/>
        </p:scale>
        <p:origin x="-1530"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602C4AC6-C3D7-4612-8B43-26845B9AAA02}" type="datetimeFigureOut">
              <a:rPr lang="hr-HR" smtClean="0"/>
              <a:pPr/>
              <a:t>17.03.2015.</a:t>
            </a:fld>
            <a:endParaRPr lang="hr-HR"/>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hr-HR"/>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C4BE05A6-A6FF-4610-BE47-BC938CBD80EC}" type="slidenum">
              <a:rPr lang="hr-HR" smtClean="0"/>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2C4AC6-C3D7-4612-8B43-26845B9AAA02}" type="datetimeFigureOut">
              <a:rPr lang="hr-HR" smtClean="0"/>
              <a:pPr/>
              <a:t>17.03.2015.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4BE05A6-A6FF-4610-BE47-BC938CBD80EC}"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2C4AC6-C3D7-4612-8B43-26845B9AAA02}" type="datetimeFigureOut">
              <a:rPr lang="hr-HR" smtClean="0"/>
              <a:pPr/>
              <a:t>17.03.2015.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C4BE05A6-A6FF-4610-BE47-BC938CBD80EC}"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602C4AC6-C3D7-4612-8B43-26845B9AAA02}" type="datetimeFigureOut">
              <a:rPr lang="hr-HR" smtClean="0"/>
              <a:pPr/>
              <a:t>17.03.2015.</a:t>
            </a:fld>
            <a:endParaRPr lang="hr-HR"/>
          </a:p>
        </p:txBody>
      </p:sp>
      <p:sp>
        <p:nvSpPr>
          <p:cNvPr id="5" name="Footer Placeholder 4"/>
          <p:cNvSpPr>
            <a:spLocks noGrp="1"/>
          </p:cNvSpPr>
          <p:nvPr>
            <p:ph type="ftr" sz="quarter" idx="11"/>
          </p:nvPr>
        </p:nvSpPr>
        <p:spPr>
          <a:xfrm>
            <a:off x="457200" y="6480969"/>
            <a:ext cx="4260056" cy="300831"/>
          </a:xfrm>
        </p:spPr>
        <p:txBody>
          <a:bodyPr/>
          <a:lstStyle/>
          <a:p>
            <a:endParaRPr lang="hr-HR"/>
          </a:p>
        </p:txBody>
      </p:sp>
      <p:sp>
        <p:nvSpPr>
          <p:cNvPr id="6" name="Slide Number Placeholder 5"/>
          <p:cNvSpPr>
            <a:spLocks noGrp="1"/>
          </p:cNvSpPr>
          <p:nvPr>
            <p:ph type="sldNum" sz="quarter" idx="12"/>
          </p:nvPr>
        </p:nvSpPr>
        <p:spPr/>
        <p:txBody>
          <a:bodyPr/>
          <a:lstStyle/>
          <a:p>
            <a:fld id="{C4BE05A6-A6FF-4610-BE47-BC938CBD80EC}"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602C4AC6-C3D7-4612-8B43-26845B9AAA02}" type="datetimeFigureOut">
              <a:rPr lang="hr-HR" smtClean="0"/>
              <a:pPr/>
              <a:t>17.03.2015.</a:t>
            </a:fld>
            <a:endParaRPr lang="hr-HR"/>
          </a:p>
        </p:txBody>
      </p:sp>
      <p:sp>
        <p:nvSpPr>
          <p:cNvPr id="5" name="Footer Placeholder 4"/>
          <p:cNvSpPr>
            <a:spLocks noGrp="1"/>
          </p:cNvSpPr>
          <p:nvPr>
            <p:ph type="ftr" sz="quarter" idx="11"/>
          </p:nvPr>
        </p:nvSpPr>
        <p:spPr>
          <a:xfrm>
            <a:off x="2619376" y="6480969"/>
            <a:ext cx="4260056" cy="300831"/>
          </a:xfrm>
        </p:spPr>
        <p:txBody>
          <a:bodyPr/>
          <a:lstStyle/>
          <a:p>
            <a:endParaRPr lang="hr-HR"/>
          </a:p>
        </p:txBody>
      </p:sp>
      <p:sp>
        <p:nvSpPr>
          <p:cNvPr id="6" name="Slide Number Placeholder 5"/>
          <p:cNvSpPr>
            <a:spLocks noGrp="1"/>
          </p:cNvSpPr>
          <p:nvPr>
            <p:ph type="sldNum" sz="quarter" idx="12"/>
          </p:nvPr>
        </p:nvSpPr>
        <p:spPr>
          <a:xfrm>
            <a:off x="8451056" y="809624"/>
            <a:ext cx="502920" cy="300831"/>
          </a:xfrm>
        </p:spPr>
        <p:txBody>
          <a:bodyPr/>
          <a:lstStyle/>
          <a:p>
            <a:fld id="{C4BE05A6-A6FF-4610-BE47-BC938CBD80EC}" type="slidenum">
              <a:rPr lang="hr-HR" smtClean="0"/>
              <a:pPr/>
              <a:t>‹#›</a:t>
            </a:fld>
            <a:endParaRPr lang="hr-HR"/>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602C4AC6-C3D7-4612-8B43-26845B9AAA02}" type="datetimeFigureOut">
              <a:rPr lang="hr-HR" smtClean="0"/>
              <a:pPr/>
              <a:t>17.03.2015.</a:t>
            </a:fld>
            <a:endParaRPr lang="hr-HR"/>
          </a:p>
        </p:txBody>
      </p:sp>
      <p:sp>
        <p:nvSpPr>
          <p:cNvPr id="6" name="Footer Placeholder 5"/>
          <p:cNvSpPr>
            <a:spLocks noGrp="1"/>
          </p:cNvSpPr>
          <p:nvPr>
            <p:ph type="ftr" sz="quarter" idx="11"/>
          </p:nvPr>
        </p:nvSpPr>
        <p:spPr>
          <a:xfrm>
            <a:off x="457200" y="6480969"/>
            <a:ext cx="4260056" cy="301752"/>
          </a:xfrm>
        </p:spPr>
        <p:txBody>
          <a:bodyPr/>
          <a:lstStyle/>
          <a:p>
            <a:endParaRPr lang="hr-HR"/>
          </a:p>
        </p:txBody>
      </p:sp>
      <p:sp>
        <p:nvSpPr>
          <p:cNvPr id="7" name="Slide Number Placeholder 6"/>
          <p:cNvSpPr>
            <a:spLocks noGrp="1"/>
          </p:cNvSpPr>
          <p:nvPr>
            <p:ph type="sldNum" sz="quarter" idx="12"/>
          </p:nvPr>
        </p:nvSpPr>
        <p:spPr>
          <a:xfrm>
            <a:off x="7589520" y="6480969"/>
            <a:ext cx="502920" cy="301752"/>
          </a:xfrm>
        </p:spPr>
        <p:txBody>
          <a:bodyPr/>
          <a:lstStyle/>
          <a:p>
            <a:fld id="{C4BE05A6-A6FF-4610-BE47-BC938CBD80EC}"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602C4AC6-C3D7-4612-8B43-26845B9AAA02}" type="datetimeFigureOut">
              <a:rPr lang="hr-HR" smtClean="0"/>
              <a:pPr/>
              <a:t>17.03.2015.</a:t>
            </a:fld>
            <a:endParaRPr lang="hr-HR"/>
          </a:p>
        </p:txBody>
      </p:sp>
      <p:sp>
        <p:nvSpPr>
          <p:cNvPr id="8" name="Footer Placeholder 7"/>
          <p:cNvSpPr>
            <a:spLocks noGrp="1"/>
          </p:cNvSpPr>
          <p:nvPr>
            <p:ph type="ftr" sz="quarter" idx="11"/>
          </p:nvPr>
        </p:nvSpPr>
        <p:spPr>
          <a:xfrm>
            <a:off x="457200" y="6480969"/>
            <a:ext cx="4261104" cy="301752"/>
          </a:xfrm>
        </p:spPr>
        <p:txBody>
          <a:bodyPr/>
          <a:lstStyle/>
          <a:p>
            <a:endParaRPr lang="hr-HR"/>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C4BE05A6-A6FF-4610-BE47-BC938CBD80EC}" type="slidenum">
              <a:rPr lang="hr-HR" smtClean="0"/>
              <a:pPr/>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02C4AC6-C3D7-4612-8B43-26845B9AAA02}" type="datetimeFigureOut">
              <a:rPr lang="hr-HR" smtClean="0"/>
              <a:pPr/>
              <a:t>17.03.2015.</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C4BE05A6-A6FF-4610-BE47-BC938CBD80EC}"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602C4AC6-C3D7-4612-8B43-26845B9AAA02}" type="datetimeFigureOut">
              <a:rPr lang="hr-HR" smtClean="0"/>
              <a:pPr/>
              <a:t>17.03.2015.</a:t>
            </a:fld>
            <a:endParaRPr lang="hr-HR"/>
          </a:p>
        </p:txBody>
      </p:sp>
      <p:sp>
        <p:nvSpPr>
          <p:cNvPr id="3" name="Footer Placeholder 2"/>
          <p:cNvSpPr>
            <a:spLocks noGrp="1"/>
          </p:cNvSpPr>
          <p:nvPr>
            <p:ph type="ftr" sz="quarter" idx="11"/>
          </p:nvPr>
        </p:nvSpPr>
        <p:spPr>
          <a:xfrm>
            <a:off x="457200" y="6481890"/>
            <a:ext cx="4260056" cy="300831"/>
          </a:xfrm>
        </p:spPr>
        <p:txBody>
          <a:bodyPr/>
          <a:lstStyle/>
          <a:p>
            <a:endParaRPr lang="hr-HR"/>
          </a:p>
        </p:txBody>
      </p:sp>
      <p:sp>
        <p:nvSpPr>
          <p:cNvPr id="4" name="Slide Number Placeholder 3"/>
          <p:cNvSpPr>
            <a:spLocks noGrp="1"/>
          </p:cNvSpPr>
          <p:nvPr>
            <p:ph type="sldNum" sz="quarter" idx="12"/>
          </p:nvPr>
        </p:nvSpPr>
        <p:spPr>
          <a:xfrm>
            <a:off x="7589520" y="6480969"/>
            <a:ext cx="502920" cy="301752"/>
          </a:xfrm>
        </p:spPr>
        <p:txBody>
          <a:bodyPr/>
          <a:lstStyle/>
          <a:p>
            <a:fld id="{C4BE05A6-A6FF-4610-BE47-BC938CBD80EC}"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602C4AC6-C3D7-4612-8B43-26845B9AAA02}" type="datetimeFigureOut">
              <a:rPr lang="hr-HR" smtClean="0"/>
              <a:pPr/>
              <a:t>17.03.2015.</a:t>
            </a:fld>
            <a:endParaRPr lang="hr-HR"/>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hr-HR"/>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C4BE05A6-A6FF-4610-BE47-BC938CBD80EC}" type="slidenum">
              <a:rPr lang="hr-HR" smtClean="0"/>
              <a:pPr/>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602C4AC6-C3D7-4612-8B43-26845B9AAA02}" type="datetimeFigureOut">
              <a:rPr lang="hr-HR" smtClean="0"/>
              <a:pPr/>
              <a:t>17.03.2015.</a:t>
            </a:fld>
            <a:endParaRPr lang="hr-HR"/>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hr-HR"/>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C4BE05A6-A6FF-4610-BE47-BC938CBD80EC}" type="slidenum">
              <a:rPr lang="hr-HR" smtClean="0"/>
              <a:pPr/>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602C4AC6-C3D7-4612-8B43-26845B9AAA02}" type="datetimeFigureOut">
              <a:rPr lang="hr-HR" smtClean="0"/>
              <a:pPr/>
              <a:t>17.03.2015.</a:t>
            </a:fld>
            <a:endParaRPr lang="hr-HR"/>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hr-HR"/>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C4BE05A6-A6FF-4610-BE47-BC938CBD80EC}" type="slidenum">
              <a:rPr lang="hr-HR" smtClean="0"/>
              <a:pPr/>
              <a:t>‹#›</a:t>
            </a:fld>
            <a:endParaRPr lang="hr-H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1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2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59.jpeg"/></Relationships>
</file>

<file path=ppt/slides/_rels/slide2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700808"/>
            <a:ext cx="8062912" cy="2766169"/>
          </a:xfrm>
        </p:spPr>
        <p:txBody>
          <a:bodyPr>
            <a:noAutofit/>
          </a:bodyPr>
          <a:lstStyle/>
          <a:p>
            <a:pPr algn="ctr"/>
            <a:r>
              <a:rPr lang="hr-HR" sz="7200" dirty="0" smtClean="0">
                <a:latin typeface="Algerian" panose="04020705040A02060702" pitchFamily="82" charset="0"/>
              </a:rPr>
              <a:t>Leonardo Da Vinci</a:t>
            </a:r>
            <a:endParaRPr lang="hr-HR" sz="7200" dirty="0">
              <a:latin typeface="Algerian" panose="04020705040A02060702" pitchFamily="82" charset="0"/>
            </a:endParaRPr>
          </a:p>
        </p:txBody>
      </p:sp>
      <p:sp>
        <p:nvSpPr>
          <p:cNvPr id="3" name="Subtitle 2"/>
          <p:cNvSpPr>
            <a:spLocks noGrp="1"/>
          </p:cNvSpPr>
          <p:nvPr>
            <p:ph type="subTitle" idx="1"/>
          </p:nvPr>
        </p:nvSpPr>
        <p:spPr>
          <a:xfrm>
            <a:off x="0" y="5805264"/>
            <a:ext cx="5974680" cy="936104"/>
          </a:xfrm>
        </p:spPr>
        <p:txBody>
          <a:bodyPr/>
          <a:lstStyle/>
          <a:p>
            <a:r>
              <a:rPr lang="hr-HR" b="1" dirty="0" smtClean="0">
                <a:latin typeface="Algerian" panose="04020705040A02060702" pitchFamily="82" charset="0"/>
              </a:rPr>
              <a:t>Izradila: Marija Klepo, 3.e</a:t>
            </a:r>
            <a:endParaRPr lang="hr-HR" b="1" dirty="0">
              <a:latin typeface="Algerian" panose="04020705040A02060702" pitchFamily="82" charset="0"/>
            </a:endParaRPr>
          </a:p>
        </p:txBody>
      </p:sp>
      <p:pic>
        <p:nvPicPr>
          <p:cNvPr id="1028" name="Picture 4" descr="http://www.gfmo.ba/zastava_njemacka_a.gif"/>
          <p:cNvPicPr>
            <a:picLocks noChangeAspect="1" noChangeArrowheads="1" noCrop="1"/>
          </p:cNvPicPr>
          <p:nvPr/>
        </p:nvPicPr>
        <p:blipFill>
          <a:blip r:embed="rId2">
            <a:extLst>
              <a:ext uri="{28A0092B-C50C-407E-A947-70E740481C1C}">
                <a14:useLocalDpi xmlns="" xmlns:a14="http://schemas.microsoft.com/office/drawing/2010/main" val="0"/>
              </a:ext>
            </a:extLst>
          </a:blip>
          <a:srcRect/>
          <a:stretch>
            <a:fillRect/>
          </a:stretch>
        </p:blipFill>
        <p:spPr bwMode="auto">
          <a:xfrm>
            <a:off x="395536" y="3861049"/>
            <a:ext cx="2160000" cy="1472727"/>
          </a:xfrm>
          <a:prstGeom prst="rect">
            <a:avLst/>
          </a:prstGeom>
          <a:noFill/>
          <a:extLst>
            <a:ext uri="{909E8E84-426E-40DD-AFC4-6F175D3DCCD1}">
              <a14:hiddenFill xmlns="" xmlns:a14="http://schemas.microsoft.com/office/drawing/2010/main">
                <a:solidFill>
                  <a:srgbClr val="FFFFFF"/>
                </a:solidFill>
              </a14:hiddenFill>
            </a:ext>
          </a:extLst>
        </p:spPr>
      </p:pic>
      <p:pic>
        <p:nvPicPr>
          <p:cNvPr id="1031" name="Picture 7" descr="http://fly.srk.fer.hr/~top/slike/hr_zastava_anim2.gif"/>
          <p:cNvPicPr>
            <a:picLocks noChangeAspect="1" noChangeArrowheads="1" noCrop="1"/>
          </p:cNvPicPr>
          <p:nvPr/>
        </p:nvPicPr>
        <p:blipFill>
          <a:blip r:embed="rId3">
            <a:extLst>
              <a:ext uri="{28A0092B-C50C-407E-A947-70E740481C1C}">
                <a14:useLocalDpi xmlns="" xmlns:a14="http://schemas.microsoft.com/office/drawing/2010/main" val="0"/>
              </a:ext>
            </a:extLst>
          </a:blip>
          <a:srcRect/>
          <a:stretch>
            <a:fillRect/>
          </a:stretch>
        </p:blipFill>
        <p:spPr bwMode="auto">
          <a:xfrm>
            <a:off x="6300192" y="476672"/>
            <a:ext cx="2160000" cy="1620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441244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569959" y="714357"/>
            <a:ext cx="4024337" cy="20717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65359" y="836712"/>
            <a:ext cx="3560763" cy="2071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67382" y="4005064"/>
            <a:ext cx="3560763" cy="2146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5292080" y="3143248"/>
            <a:ext cx="2422921" cy="33813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510336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20688"/>
            <a:ext cx="8229600" cy="4572000"/>
          </a:xfrm>
        </p:spPr>
        <p:txBody>
          <a:bodyPr>
            <a:normAutofit/>
          </a:bodyPr>
          <a:lstStyle/>
          <a:p>
            <a:r>
              <a:rPr lang="hr-HR" sz="2200" dirty="0" smtClean="0">
                <a:latin typeface="Comic Sans MS" panose="030F0702030302020204" pitchFamily="66" charset="0"/>
              </a:rPr>
              <a:t>Bila sam smještena u uredu marketinga, imala sam tri kolegice i šeficu. No i drugi su dolazili kad su čuli da sam na praksi te su mi i oni davali zadatke.</a:t>
            </a:r>
            <a:endParaRPr lang="hr-HR" sz="2200" dirty="0">
              <a:latin typeface="Comic Sans MS" panose="030F0702030302020204" pitchFamily="66" charset="0"/>
            </a:endParaRPr>
          </a:p>
        </p:txBody>
      </p:sp>
      <p:pic>
        <p:nvPicPr>
          <p:cNvPr id="5122" name="Picture 2" descr="C:\Users\KLEPO\Desktop\Njemačka\11073958_1056658627681323_120924056_n[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3568" y="1916833"/>
            <a:ext cx="3229148" cy="19442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5123" name="Picture 3" descr="C:\Users\KLEPO\Desktop\Njemačka\11074508_1056658777681308_2104695980_n[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355976" y="3861049"/>
            <a:ext cx="4355976" cy="26226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71159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20688"/>
            <a:ext cx="5184576" cy="6237312"/>
          </a:xfrm>
        </p:spPr>
        <p:txBody>
          <a:bodyPr>
            <a:normAutofit/>
          </a:bodyPr>
          <a:lstStyle/>
          <a:p>
            <a:r>
              <a:rPr lang="hr-HR" sz="2200" dirty="0" smtClean="0">
                <a:latin typeface="Comic Sans MS" panose="030F0702030302020204" pitchFamily="66" charset="0"/>
              </a:rPr>
              <a:t>Svaki dan sam radila nešto drugo. Čitala sam njihove kataloge da se upoznam sa radom tvrtke, radila u programu Cumulus (baza podataka sa svim proizvodima, imenima i kategorijama), davala svoje ideje za darove kupcima, radila u programu Piwik (prati sve stranice te koliko ih ljudi posjeti i koliko dugo ostaje na njima), tražila sam glazbu na YouTubeu za njihova videa novih proizvoda, čitala nove kataloge te tražila pogreške, pomagala sa pravljenjem nove stranice, slagala dokumente po abecedi te ih stavljala u fascikle…</a:t>
            </a:r>
            <a:endParaRPr lang="hr-HR" sz="2200" dirty="0">
              <a:latin typeface="Comic Sans MS" panose="030F0702030302020204" pitchFamily="66" charset="0"/>
            </a:endParaRPr>
          </a:p>
        </p:txBody>
      </p:sp>
      <p:pic>
        <p:nvPicPr>
          <p:cNvPr id="6146" name="Picture 2" descr="C:\Users\KLEPO\Desktop\Njemačka\10602592_1056658827681303_1189135692_n[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868144" y="1143566"/>
            <a:ext cx="2752725"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910416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KLEPO\Desktop\Njemačka\10643401_1056658207681365_682912821_n[2].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43608" y="1340768"/>
            <a:ext cx="2958508" cy="49137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13315" name="Picture 3" descr="C:\Users\KLEPO\Desktop\Njemačka\11015486_1056658324348020_1426903006_n[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99992" y="828911"/>
            <a:ext cx="3854412" cy="23206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13316" name="Picture 4" descr="C:\Users\KLEPO\Desktop\Njemačka\11039386_1056658667681319_1247364939_n[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499992" y="3573016"/>
            <a:ext cx="3854412" cy="23625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532596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KLEPO\Desktop\Njemačka\11063175_1056658624347990_1981088922_n[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635896" y="548680"/>
            <a:ext cx="4067944" cy="24492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14339" name="Picture 3" descr="C:\Users\KLEPO\Desktop\Njemačka\11063265_1056658237681362_1196957270_n[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11560" y="3573016"/>
            <a:ext cx="4332804" cy="26087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193082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KLEPO\Desktop\Njemačka\11068842_1056658194348033_1758029524_n[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724128" y="1196752"/>
            <a:ext cx="2688526" cy="44653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15363" name="Picture 3" descr="C:\Users\KLEPO\Desktop\Njemačka\11072446_1056658257681360_596444988_n[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59632" y="3861048"/>
            <a:ext cx="3923928" cy="23625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15364" name="Picture 4" descr="C:\Users\KLEPO\Desktop\Njemačka\11072756_1056658364348016_2058532522_n[2].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11560" y="908720"/>
            <a:ext cx="3923928" cy="23625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478811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76672"/>
            <a:ext cx="8229600" cy="4572000"/>
          </a:xfrm>
        </p:spPr>
        <p:txBody>
          <a:bodyPr>
            <a:normAutofit/>
          </a:bodyPr>
          <a:lstStyle/>
          <a:p>
            <a:r>
              <a:rPr lang="hr-HR" sz="2200" dirty="0" smtClean="0">
                <a:latin typeface="Comic Sans MS" panose="030F0702030302020204" pitchFamily="66" charset="0"/>
              </a:rPr>
              <a:t>Jedan dan sam bila i u njihovoj obližnjoj školi gdje sam slušala u jednom razredu njihovu nastavu. Bilo mi je jako zanimljivo i upoznala sam njihov sistem školovanja.</a:t>
            </a:r>
            <a:endParaRPr lang="hr-HR" sz="2200" dirty="0">
              <a:latin typeface="Comic Sans MS" panose="030F0702030302020204" pitchFamily="66" charset="0"/>
            </a:endParaRPr>
          </a:p>
        </p:txBody>
      </p:sp>
      <p:pic>
        <p:nvPicPr>
          <p:cNvPr id="12290" name="Picture 2" descr="C:\Users\KLEPO\Desktop\Njemačka\10726391_1056660257681160_94202917_n[2].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55576" y="1916832"/>
            <a:ext cx="2808312" cy="4664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12291" name="Picture 3" descr="C:\Users\KLEPO\Desktop\Njemačka\11063050_1056660291014490_1079401828_n[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499992" y="1916832"/>
            <a:ext cx="3483294" cy="20972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12292" name="Picture 4" descr="C:\Users\KLEPO\Desktop\Njemačka\11072354_1056662197680966_1385032631_n[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315679" y="4265281"/>
            <a:ext cx="3851920" cy="23191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313857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5400" dirty="0" smtClean="0">
                <a:latin typeface="Algerian" panose="04020705040A02060702" pitchFamily="82" charset="0"/>
              </a:rPr>
              <a:t>SLOBODNO VRIJEME</a:t>
            </a:r>
            <a:endParaRPr lang="hr-HR" sz="5400" dirty="0">
              <a:latin typeface="Algerian" panose="04020705040A02060702" pitchFamily="82" charset="0"/>
            </a:endParaRPr>
          </a:p>
        </p:txBody>
      </p:sp>
      <p:sp>
        <p:nvSpPr>
          <p:cNvPr id="3" name="Content Placeholder 2"/>
          <p:cNvSpPr>
            <a:spLocks noGrp="1"/>
          </p:cNvSpPr>
          <p:nvPr>
            <p:ph idx="1"/>
          </p:nvPr>
        </p:nvSpPr>
        <p:spPr/>
        <p:txBody>
          <a:bodyPr>
            <a:normAutofit/>
          </a:bodyPr>
          <a:lstStyle/>
          <a:p>
            <a:r>
              <a:rPr lang="hr-HR" sz="2200" dirty="0" smtClean="0">
                <a:latin typeface="Comic Sans MS" panose="030F0702030302020204" pitchFamily="66" charset="0"/>
              </a:rPr>
              <a:t>U slobodno vrijeme smo razgledavale Arnsberg, kupale se u bazenima Nass, odlazile u restorane, išle u shopping, na planine…jednostavno uživale. Uz sve to smo i proslavile moj 17-i rođendan.</a:t>
            </a:r>
            <a:endParaRPr lang="hr-HR" sz="2200" dirty="0">
              <a:latin typeface="Comic Sans MS" panose="030F0702030302020204" pitchFamily="66" charset="0"/>
            </a:endParaRPr>
          </a:p>
        </p:txBody>
      </p:sp>
      <p:pic>
        <p:nvPicPr>
          <p:cNvPr id="16386" name="Picture 2" descr="C:\Users\KLEPO\Desktop\Njemačka\11073520_1056654467681739_506265425_n[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372200" y="3212976"/>
            <a:ext cx="20574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16387" name="Picture 3" descr="C:\Users\KLEPO\Desktop\Njemačka\11073534_1056654484348404_1326891174_n[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21373872">
            <a:off x="3738880" y="3385797"/>
            <a:ext cx="1917960" cy="3196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16388" name="Picture 4" descr="C:\Users\KLEPO\Desktop\Njemačka\11068810_1056661041014415_618473474_n[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83568" y="3429000"/>
            <a:ext cx="1934480" cy="32129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222734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KLEPO\Desktop\Njemačka\11073633_1056654591015060_12788070_n[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61525" y="1012168"/>
            <a:ext cx="3240021" cy="24300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17411" name="Picture 3" descr="C:\Users\KLEPO\Desktop\Njemačka\11073739_1056654661015053_1930285587_n[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220072" y="1012168"/>
            <a:ext cx="3137520" cy="522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17412" name="Picture 4" descr="C:\Users\KLEPO\Desktop\Njemačka\11073772_1056654607681725_2072632842_o[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11560" y="3861048"/>
            <a:ext cx="4139952" cy="24839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160920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KLEPO\Desktop\Njemačka\11025581_1056655481014971_677303565_o[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4348" y="3500438"/>
            <a:ext cx="3714776" cy="27146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19459" name="Picture 3" descr="C:\Users\KLEPO\Desktop\Njemačka\11025585_1056654967681689_986006495_o[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211960" y="692696"/>
            <a:ext cx="4248472" cy="23897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19460"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76819" y="885072"/>
            <a:ext cx="3273425" cy="2005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5" descr="C:\Users\KLEPO\Desktop\Njemačka\11040762_1056655614348291_1567111899_n[1].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786314" y="3571876"/>
            <a:ext cx="4188308" cy="25717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703820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5400" dirty="0" smtClean="0">
                <a:latin typeface="Algerian" panose="04020705040A02060702" pitchFamily="82" charset="0"/>
              </a:rPr>
              <a:t>POLAZAK</a:t>
            </a:r>
            <a:endParaRPr lang="hr-HR" sz="5400" dirty="0">
              <a:latin typeface="Algerian" panose="04020705040A02060702" pitchFamily="82" charset="0"/>
            </a:endParaRPr>
          </a:p>
        </p:txBody>
      </p:sp>
      <p:sp>
        <p:nvSpPr>
          <p:cNvPr id="3" name="Content Placeholder 2"/>
          <p:cNvSpPr>
            <a:spLocks noGrp="1"/>
          </p:cNvSpPr>
          <p:nvPr>
            <p:ph idx="1"/>
          </p:nvPr>
        </p:nvSpPr>
        <p:spPr/>
        <p:txBody>
          <a:bodyPr>
            <a:normAutofit/>
          </a:bodyPr>
          <a:lstStyle/>
          <a:p>
            <a:r>
              <a:rPr lang="hr-HR" sz="2200" dirty="0" smtClean="0">
                <a:latin typeface="Comic Sans MS" panose="030F0702030302020204" pitchFamily="66" charset="0"/>
              </a:rPr>
              <a:t>Krenuli smo u četvrtak 8. siječnja u 6:30 sati sa Šibenskog kolodvora. Autobusom </a:t>
            </a:r>
            <a:r>
              <a:rPr lang="hr-HR" sz="2200" dirty="0">
                <a:latin typeface="Comic Sans MS" panose="030F0702030302020204" pitchFamily="66" charset="0"/>
              </a:rPr>
              <a:t>smo došli u Zagreb te </a:t>
            </a:r>
            <a:r>
              <a:rPr lang="hr-HR" sz="2200" dirty="0" smtClean="0">
                <a:latin typeface="Comic Sans MS" panose="030F0702030302020204" pitchFamily="66" charset="0"/>
              </a:rPr>
              <a:t> </a:t>
            </a:r>
            <a:r>
              <a:rPr lang="hr-HR" sz="2200" dirty="0">
                <a:latin typeface="Comic Sans MS" panose="030F0702030302020204" pitchFamily="66" charset="0"/>
              </a:rPr>
              <a:t>čekali svoj let za </a:t>
            </a:r>
            <a:r>
              <a:rPr lang="hr-HR" sz="2200" dirty="0" smtClean="0">
                <a:latin typeface="Comic Sans MS" panose="030F0702030302020204" pitchFamily="66" charset="0"/>
              </a:rPr>
              <a:t>München. </a:t>
            </a:r>
            <a:endParaRPr lang="hr-HR" sz="2200" dirty="0">
              <a:latin typeface="Comic Sans MS" panose="030F0702030302020204" pitchFamily="66" charset="0"/>
            </a:endParaRPr>
          </a:p>
        </p:txBody>
      </p:sp>
      <p:pic>
        <p:nvPicPr>
          <p:cNvPr id="2050" name="Picture 2" descr="C:\Users\KLEPO\Desktop\10867171_1056656784348174_1704391453_n[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326738">
            <a:off x="6537056" y="2931664"/>
            <a:ext cx="2145788" cy="35763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2051" name="Picture 3" descr="C:\Users\KLEPO\Desktop\10949917_1056661707681015_463115966_n[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187624" y="3717032"/>
            <a:ext cx="4176464" cy="25145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612381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KLEPO\Desktop\Njemačka\11039942_1056655147681671_1368803154_n[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706388"/>
            <a:ext cx="2359834" cy="39330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20483" name="Picture 3" descr="C:\Users\KLEPO\Desktop\Njemačka\11040029_1056661427681043_1603241351_n[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940152" y="332656"/>
            <a:ext cx="2498092" cy="41490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20484" name="Picture 4" descr="C:\Users\KLEPO\Desktop\Njemačka\11051292_1056655394348313_1355067081_n[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347864" y="2924944"/>
            <a:ext cx="20574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595360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27585" y="3717032"/>
            <a:ext cx="4896544" cy="28111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1507" name="Picture 3" descr="C:\Users\KLEPO\Desktop\Njemačka\11056921_1056655407681645_863504920_n[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59029" y="548680"/>
            <a:ext cx="2852936" cy="28529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21508" name="Picture 4" descr="C:\Users\KLEPO\Desktop\Njemačka\11064047_1056655437681642_2024089581_o[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15616" y="812721"/>
            <a:ext cx="3779912" cy="22679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414690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KLEPO\Desktop\Njemačka\11064057_1056655051015014_1809565867_o[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1560" y="3660490"/>
            <a:ext cx="4896544" cy="27543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22531" name="Picture 3" descr="C:\Users\KLEPO\Desktop\Njemačka\11075524_1056655111015008_2005381641_o[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01536" y="728029"/>
            <a:ext cx="3491880" cy="19641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22532" name="Picture 4" descr="C:\Users\KLEPO\Desktop\Njemačka\11076028_1056654634348389_2012789488_n[1].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868144" y="1052736"/>
            <a:ext cx="2911668" cy="48527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63920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hr-HR" sz="5400" dirty="0" smtClean="0">
                <a:latin typeface="Algerian" panose="04020705040A02060702" pitchFamily="82" charset="0"/>
              </a:rPr>
              <a:t>POVRATAK</a:t>
            </a:r>
            <a:endParaRPr lang="hr-HR" sz="5400" dirty="0">
              <a:latin typeface="Algerian" panose="04020705040A02060702" pitchFamily="82" charset="0"/>
            </a:endParaRPr>
          </a:p>
        </p:txBody>
      </p:sp>
      <p:sp>
        <p:nvSpPr>
          <p:cNvPr id="3" name="Content Placeholder 2"/>
          <p:cNvSpPr>
            <a:spLocks noGrp="1"/>
          </p:cNvSpPr>
          <p:nvPr>
            <p:ph idx="1"/>
          </p:nvPr>
        </p:nvSpPr>
        <p:spPr/>
        <p:txBody>
          <a:bodyPr>
            <a:normAutofit/>
          </a:bodyPr>
          <a:lstStyle/>
          <a:p>
            <a:r>
              <a:rPr lang="hr-HR" sz="2200" dirty="0" smtClean="0">
                <a:latin typeface="Comic Sans MS" panose="030F0702030302020204" pitchFamily="66" charset="0"/>
              </a:rPr>
              <a:t>Vratili smo se u Šibenik 23. siječnja. Sve je prošlo u redu i puni smo dojmova. Ovo je bilo savršeno iskustvo koje će nam mnogo pomoći u budućnosti u komuniciranju s ljudima, na putovanjima, na poslu i obavljanju naših zadataka. Jako sam zahvalna i sretna što sam imala ovu priliku da vidim novu kulturu, upoznam nove ljude i poboljšam engleski jezik. Nadam se da ću opet imati barem sličnu priliku za putovanje i praksu u neku stranu zemlju.</a:t>
            </a:r>
            <a:endParaRPr lang="hr-HR" sz="2200" dirty="0">
              <a:latin typeface="Comic Sans MS" panose="030F0702030302020204" pitchFamily="66" charset="0"/>
            </a:endParaRPr>
          </a:p>
        </p:txBody>
      </p:sp>
    </p:spTree>
    <p:extLst>
      <p:ext uri="{BB962C8B-B14F-4D97-AF65-F5344CB8AC3E}">
        <p14:creationId xmlns="" xmlns:p14="http://schemas.microsoft.com/office/powerpoint/2010/main" val="3096334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KLEPO\Desktop\Njemačka\11032393_1056655641014955_1018944648_o[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3568" y="3573016"/>
            <a:ext cx="5040560" cy="28353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23555" name="Picture 3" descr="C:\Users\KLEPO\Desktop\Njemačka\11040483_1056655181015001_121118045_o[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23928" y="476672"/>
            <a:ext cx="4392488" cy="26354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23238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99032"/>
          </a:xfrm>
        </p:spPr>
        <p:txBody>
          <a:bodyPr>
            <a:noAutofit/>
          </a:bodyPr>
          <a:lstStyle/>
          <a:p>
            <a:pPr algn="ctr"/>
            <a:r>
              <a:rPr lang="hr-HR" sz="5400" dirty="0" smtClean="0">
                <a:latin typeface="Algerian" panose="04020705040A02060702" pitchFamily="82" charset="0"/>
              </a:rPr>
              <a:t>TRILUX</a:t>
            </a:r>
            <a:endParaRPr lang="hr-HR" sz="5400" dirty="0">
              <a:latin typeface="Algerian" panose="04020705040A02060702" pitchFamily="82" charset="0"/>
            </a:endParaRPr>
          </a:p>
        </p:txBody>
      </p:sp>
      <p:sp>
        <p:nvSpPr>
          <p:cNvPr id="3" name="Content Placeholder 2"/>
          <p:cNvSpPr>
            <a:spLocks noGrp="1"/>
          </p:cNvSpPr>
          <p:nvPr>
            <p:ph idx="1"/>
          </p:nvPr>
        </p:nvSpPr>
        <p:spPr>
          <a:xfrm>
            <a:off x="457200" y="1340768"/>
            <a:ext cx="8229600" cy="4572000"/>
          </a:xfrm>
        </p:spPr>
        <p:txBody>
          <a:bodyPr>
            <a:normAutofit/>
          </a:bodyPr>
          <a:lstStyle/>
          <a:p>
            <a:r>
              <a:rPr lang="hr-HR" sz="2200" dirty="0" smtClean="0">
                <a:latin typeface="Comic Sans MS" panose="030F0702030302020204" pitchFamily="66" charset="0"/>
              </a:rPr>
              <a:t>U tvrtci svjetla Trilux sam odradila svoju dvotjednu praksu.</a:t>
            </a:r>
          </a:p>
          <a:p>
            <a:r>
              <a:rPr lang="hr-HR" sz="2200" dirty="0" smtClean="0">
                <a:latin typeface="Comic Sans MS" panose="030F0702030302020204" pitchFamily="66" charset="0"/>
              </a:rPr>
              <a:t>U početku, bio je inženjer Wilhelm Lenze koji je imao veliki entuzijazam za umjetnim svjetlom. Od ove strasti, on je osnovao „Proizvodnju za rasvjetne elemente” 1912. godine, otprilike 30 godina nakon izuma žarne niti od strane Thomasa Edisona, u Mendeni, Njemačka.</a:t>
            </a:r>
            <a:endParaRPr lang="hr-HR" sz="2200" dirty="0">
              <a:latin typeface="Comic Sans MS" panose="030F0702030302020204" pitchFamily="66" charset="0"/>
            </a:endParaRPr>
          </a:p>
        </p:txBody>
      </p:sp>
      <p:pic>
        <p:nvPicPr>
          <p:cNvPr id="512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411760" y="4005064"/>
            <a:ext cx="4464496" cy="25894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41205696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76672"/>
            <a:ext cx="8229600" cy="4572000"/>
          </a:xfrm>
        </p:spPr>
        <p:txBody>
          <a:bodyPr>
            <a:normAutofit/>
          </a:bodyPr>
          <a:lstStyle/>
          <a:p>
            <a:r>
              <a:rPr lang="hr-HR" sz="2200" dirty="0" smtClean="0">
                <a:latin typeface="Comic Sans MS" panose="030F0702030302020204" pitchFamily="66" charset="0"/>
              </a:rPr>
              <a:t>Godine 1934. sjedište je bilo preseljeno u Arnsberg i proizvodnja je bila proširena na stambena rasvjetna svjetla.</a:t>
            </a:r>
          </a:p>
          <a:p>
            <a:r>
              <a:rPr lang="hr-HR" sz="2200" dirty="0" smtClean="0">
                <a:latin typeface="Comic Sans MS" panose="030F0702030302020204" pitchFamily="66" charset="0"/>
              </a:rPr>
              <a:t>Razvoj u LED i OLED sektoru znači da je na tržištu rasvjete postala sve veća raznolikost. Trilux reagira na ovo povećanjem kompleksnosti „Simplify Your Light”. </a:t>
            </a:r>
            <a:endParaRPr lang="hr-HR" sz="2200" dirty="0">
              <a:latin typeface="Comic Sans MS" panose="030F0702030302020204" pitchFamily="66" charset="0"/>
            </a:endParaRPr>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644008" y="4269614"/>
            <a:ext cx="3888432" cy="22607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8" name="Picture 4" descr="http://www.trilux.com/fileadmin/_processed_/csm_1952-TRILUX-Arnsberg_d76397bce0.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55576" y="2924944"/>
            <a:ext cx="3672408" cy="21351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445509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20688"/>
            <a:ext cx="4464496" cy="5760640"/>
          </a:xfrm>
        </p:spPr>
        <p:txBody>
          <a:bodyPr>
            <a:normAutofit/>
          </a:bodyPr>
          <a:lstStyle/>
          <a:p>
            <a:pPr lvl="0">
              <a:buClr>
                <a:srgbClr val="2DA2BF"/>
              </a:buClr>
            </a:pPr>
            <a:r>
              <a:rPr lang="hr-HR" sz="2200" dirty="0">
                <a:solidFill>
                  <a:prstClr val="white"/>
                </a:solidFill>
                <a:latin typeface="Comic Sans MS" panose="030F0702030302020204" pitchFamily="66" charset="0"/>
              </a:rPr>
              <a:t>Tvrtka okuplja učinkovitosti optimiziranih pojedinačnih komponenti za stvaranje tehnološki zrele sustave, modificirane upravo za potrebe pojedinih ciljnih skupina.</a:t>
            </a:r>
          </a:p>
          <a:p>
            <a:pPr lvl="0">
              <a:buClr>
                <a:srgbClr val="2DA2BF"/>
              </a:buClr>
            </a:pPr>
            <a:r>
              <a:rPr lang="hr-HR" sz="2200" dirty="0">
                <a:solidFill>
                  <a:prstClr val="white"/>
                </a:solidFill>
                <a:latin typeface="Comic Sans MS" panose="030F0702030302020204" pitchFamily="66" charset="0"/>
              </a:rPr>
              <a:t>Rezultat je savršena svjetlost iz jednog izvora, brzo i jednostavno.</a:t>
            </a:r>
          </a:p>
        </p:txBody>
      </p:sp>
      <p:pic>
        <p:nvPicPr>
          <p:cNvPr id="205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932040" y="1052736"/>
            <a:ext cx="3600400" cy="20883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851920" y="4119201"/>
            <a:ext cx="4105275" cy="2381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5900940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hr-HR" sz="5400" dirty="0" smtClean="0">
                <a:latin typeface="Algerian" panose="04020705040A02060702" pitchFamily="82" charset="0"/>
              </a:rPr>
              <a:t>MOJA PRAKSA U TRILUXU</a:t>
            </a:r>
            <a:endParaRPr lang="hr-HR" sz="5400" dirty="0">
              <a:latin typeface="Algerian" panose="04020705040A02060702" pitchFamily="82" charset="0"/>
            </a:endParaRPr>
          </a:p>
        </p:txBody>
      </p:sp>
      <p:sp>
        <p:nvSpPr>
          <p:cNvPr id="3" name="Content Placeholder 2"/>
          <p:cNvSpPr>
            <a:spLocks noGrp="1"/>
          </p:cNvSpPr>
          <p:nvPr>
            <p:ph idx="1"/>
          </p:nvPr>
        </p:nvSpPr>
        <p:spPr>
          <a:xfrm>
            <a:off x="467544" y="2060848"/>
            <a:ext cx="8229600" cy="4572000"/>
          </a:xfrm>
        </p:spPr>
        <p:txBody>
          <a:bodyPr>
            <a:normAutofit/>
          </a:bodyPr>
          <a:lstStyle/>
          <a:p>
            <a:r>
              <a:rPr lang="hr-HR" sz="2200" dirty="0" smtClean="0">
                <a:latin typeface="Comic Sans MS" panose="030F0702030302020204" pitchFamily="66" charset="0"/>
              </a:rPr>
              <a:t>Po dolasku u </a:t>
            </a:r>
            <a:r>
              <a:rPr lang="hr-HR" sz="2200" dirty="0" err="1" smtClean="0">
                <a:latin typeface="Comic Sans MS" panose="030F0702030302020204" pitchFamily="66" charset="0"/>
              </a:rPr>
              <a:t>Trilux</a:t>
            </a:r>
            <a:r>
              <a:rPr lang="hr-HR" sz="2200" dirty="0" smtClean="0">
                <a:latin typeface="Comic Sans MS" panose="030F0702030302020204" pitchFamily="66" charset="0"/>
              </a:rPr>
              <a:t>, odmah mi se svidjelo mjesto, moj ured, kolege, način njihovog rada i izgled Triluxa.</a:t>
            </a:r>
            <a:endParaRPr lang="hr-HR" sz="2200" dirty="0">
              <a:latin typeface="Comic Sans MS" panose="030F0702030302020204" pitchFamily="66" charset="0"/>
            </a:endParaRPr>
          </a:p>
        </p:txBody>
      </p:sp>
      <p:pic>
        <p:nvPicPr>
          <p:cNvPr id="3074" name="Picture 2" descr="C:\Users\KLEPO\Desktop\Njemačka\11026494_1056658141014705_1090482942_n[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84168" y="3068960"/>
            <a:ext cx="2088232" cy="3468345"/>
          </a:xfrm>
          <a:prstGeom prst="rect">
            <a:avLst/>
          </a:prstGeom>
          <a:noFill/>
          <a:extLst>
            <a:ext uri="{909E8E84-426E-40DD-AFC4-6F175D3DCCD1}">
              <a14:hiddenFill xmlns="" xmlns:a14="http://schemas.microsoft.com/office/drawing/2010/main">
                <a:solidFill>
                  <a:srgbClr val="FFFFFF"/>
                </a:solidFill>
              </a14:hiddenFill>
            </a:ext>
          </a:extLst>
        </p:spPr>
      </p:pic>
      <p:pic>
        <p:nvPicPr>
          <p:cNvPr id="3075" name="Picture 3" descr="C:\Users\KLEPO\Desktop\Njemačka\11039386_1056662067680979_829062799_n[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91880" y="3430032"/>
            <a:ext cx="1800200" cy="2989951"/>
          </a:xfrm>
          <a:prstGeom prst="rect">
            <a:avLst/>
          </a:prstGeom>
          <a:noFill/>
          <a:extLst>
            <a:ext uri="{909E8E84-426E-40DD-AFC4-6F175D3DCCD1}">
              <a14:hiddenFill xmlns="" xmlns:a14="http://schemas.microsoft.com/office/drawing/2010/main">
                <a:solidFill>
                  <a:srgbClr val="FFFFFF"/>
                </a:solidFill>
              </a14:hiddenFill>
            </a:ext>
          </a:extLst>
        </p:spPr>
      </p:pic>
      <p:pic>
        <p:nvPicPr>
          <p:cNvPr id="3078" name="Picture 6" descr="C:\Users\KLEPO\Desktop\Njemačka\11063340_1056662114347641_1631911484_n[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81844" y="3255361"/>
            <a:ext cx="2016224" cy="334874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738664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395536" y="390386"/>
            <a:ext cx="4104456" cy="24768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434679" y="4097319"/>
            <a:ext cx="4214758" cy="25348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1" name="Picture 5" descr="C:\Users\KLEPO\Desktop\Njemačka\11072998_1056658154348037_1061246890_n[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364088" y="1340768"/>
            <a:ext cx="3300273" cy="19870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4102" name="Picture 6" descr="C:\Users\KLEPO\Desktop\Njemačka\11006171_1056662177680968_244829091_n[1].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95536" y="3501008"/>
            <a:ext cx="3433707" cy="20673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248376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48680"/>
            <a:ext cx="8229600" cy="4572000"/>
          </a:xfrm>
        </p:spPr>
        <p:txBody>
          <a:bodyPr>
            <a:normAutofit/>
          </a:bodyPr>
          <a:lstStyle/>
          <a:p>
            <a:r>
              <a:rPr lang="hr-HR" sz="2200" dirty="0" smtClean="0">
                <a:latin typeface="Comic Sans MS" panose="030F0702030302020204" pitchFamily="66" charset="0"/>
              </a:rPr>
              <a:t>Sve je prekrasno uređeno, tvrtka je ogromna i ima 5 000 zaposlenika.  </a:t>
            </a:r>
            <a:endParaRPr lang="hr-HR" sz="2200" dirty="0">
              <a:latin typeface="Comic Sans MS" panose="030F0702030302020204" pitchFamily="66" charset="0"/>
            </a:endParaRPr>
          </a:p>
        </p:txBody>
      </p:sp>
      <p:pic>
        <p:nvPicPr>
          <p:cNvPr id="7172" name="Picture 4" descr="C:\Users\KLEPO\Desktop\Njemačka\11007647_1056661767681009_1217778056_n[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10800000" flipV="1">
            <a:off x="4767177" y="1421763"/>
            <a:ext cx="3456384" cy="20810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7178" name="Picture 10" descr="C:\Users\KLEPO\Desktop\Njemačka\11075928_1056661731014346_2015871901_n[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07810" y="4113796"/>
            <a:ext cx="3899416" cy="24058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7182" name="Picture 14" descr="C:\Users\KLEPO\Desktop\Njemačka\11076966_1056659277681258_1320970324_n[1].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874065" y="4113796"/>
            <a:ext cx="3995935" cy="24058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7186" name="Picture 18" descr="C:\Users\KLEPO\Desktop\Njemačka\11051310_1056661887680997_884201733_n[1].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946310" y="1304739"/>
            <a:ext cx="1518227" cy="25216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85840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702742" y="3349467"/>
            <a:ext cx="3897457" cy="23486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7727" y="1095914"/>
            <a:ext cx="3624810" cy="21895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747727" y="4149080"/>
            <a:ext cx="3624810" cy="21813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5004048" y="764704"/>
            <a:ext cx="3101626" cy="18726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98170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TotalTime>
  <Words>501</Words>
  <Application>Microsoft Office PowerPoint</Application>
  <PresentationFormat>Prikaz na zaslonu (4:3)</PresentationFormat>
  <Paragraphs>21</Paragraphs>
  <Slides>24</Slides>
  <Notes>0</Notes>
  <HiddenSlides>0</HiddenSlides>
  <MMClips>0</MMClips>
  <ScaleCrop>false</ScaleCrop>
  <HeadingPairs>
    <vt:vector size="4" baseType="variant">
      <vt:variant>
        <vt:lpstr>Tema</vt:lpstr>
      </vt:variant>
      <vt:variant>
        <vt:i4>1</vt:i4>
      </vt:variant>
      <vt:variant>
        <vt:lpstr>Naslovi slajdova</vt:lpstr>
      </vt:variant>
      <vt:variant>
        <vt:i4>24</vt:i4>
      </vt:variant>
    </vt:vector>
  </HeadingPairs>
  <TitlesOfParts>
    <vt:vector size="25" baseType="lpstr">
      <vt:lpstr>Verve</vt:lpstr>
      <vt:lpstr>Leonardo Da Vinci</vt:lpstr>
      <vt:lpstr>POLAZAK</vt:lpstr>
      <vt:lpstr>TRILUX</vt:lpstr>
      <vt:lpstr>Slajd 4</vt:lpstr>
      <vt:lpstr>Slajd 5</vt:lpstr>
      <vt:lpstr>MOJA PRAKSA U TRILUXU</vt:lpstr>
      <vt:lpstr>Slajd 7</vt:lpstr>
      <vt:lpstr>Slajd 8</vt:lpstr>
      <vt:lpstr>Slajd 9</vt:lpstr>
      <vt:lpstr>Slajd 10</vt:lpstr>
      <vt:lpstr>Slajd 11</vt:lpstr>
      <vt:lpstr>Slajd 12</vt:lpstr>
      <vt:lpstr>Slajd 13</vt:lpstr>
      <vt:lpstr>Slajd 14</vt:lpstr>
      <vt:lpstr>Slajd 15</vt:lpstr>
      <vt:lpstr>Slajd 16</vt:lpstr>
      <vt:lpstr>SLOBODNO VRIJEME</vt:lpstr>
      <vt:lpstr>Slajd 18</vt:lpstr>
      <vt:lpstr>Slajd 19</vt:lpstr>
      <vt:lpstr>Slajd 20</vt:lpstr>
      <vt:lpstr>Slajd 21</vt:lpstr>
      <vt:lpstr>Slajd 22</vt:lpstr>
      <vt:lpstr>POVRATAK</vt:lpstr>
      <vt:lpstr>Slajd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Leonardo Da Vinci</dc:title>
  <dc:creator>KLEPO</dc:creator>
  <cp:lastModifiedBy>ribarski obrt </cp:lastModifiedBy>
  <cp:revision>18</cp:revision>
  <dcterms:created xsi:type="dcterms:W3CDTF">2015-03-16T19:44:14Z</dcterms:created>
  <dcterms:modified xsi:type="dcterms:W3CDTF">2015-03-17T21:14:30Z</dcterms:modified>
</cp:coreProperties>
</file>