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custShowLst>
    <p:custShow name="Prilagođena projekcij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6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A020-8173-413A-BEAA-C96776C5DF03}" type="datetimeFigureOut">
              <a:rPr lang="hr-HR" smtClean="0"/>
              <a:pPr/>
              <a:t>20.4.2012.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5838-708E-4ACA-93A9-3AB9220F70E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9458" name="Picture 2" descr="http://bp2.blogger.com/_cwrSE63jF7Y/R-aufvAwryI/AAAAAAAAAL8/0Vc9jrVahDM/s1600/dinamicki_zivot_na_zeml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6301"/>
            <a:ext cx="9144000" cy="7734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k.hr/images/cms/bikar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87544"/>
            <a:ext cx="3888432" cy="377045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3068960"/>
          </a:xfrm>
        </p:spPr>
        <p:txBody>
          <a:bodyPr>
            <a:normAutofit fontScale="90000"/>
          </a:bodyPr>
          <a:lstStyle/>
          <a:p>
            <a:r>
              <a:rPr lang="hr-HR" sz="3000" dirty="0" smtClean="0">
                <a:solidFill>
                  <a:srgbClr val="002060"/>
                </a:solidFill>
              </a:rPr>
              <a:t>Ubrzo </a:t>
            </a:r>
            <a:r>
              <a:rPr lang="hr-HR" sz="3000" dirty="0" err="1" smtClean="0">
                <a:solidFill>
                  <a:srgbClr val="002060"/>
                </a:solidFill>
              </a:rPr>
              <a:t>započine</a:t>
            </a:r>
            <a:r>
              <a:rPr lang="hr-HR" sz="3000" dirty="0" smtClean="0">
                <a:solidFill>
                  <a:srgbClr val="002060"/>
                </a:solidFill>
              </a:rPr>
              <a:t> projekt izrade regionalnog </a:t>
            </a:r>
            <a:r>
              <a:rPr lang="hr-HR" sz="3000" dirty="0" err="1" smtClean="0">
                <a:solidFill>
                  <a:srgbClr val="002060"/>
                </a:solidFill>
              </a:rPr>
              <a:t>Bikarca</a:t>
            </a:r>
            <a:r>
              <a:rPr lang="hr-HR" sz="3000" dirty="0" smtClean="0">
                <a:solidFill>
                  <a:srgbClr val="002060"/>
                </a:solidFill>
              </a:rPr>
              <a:t> u Šibenik, kako kažu nadležni projekt će bitno pridonijeti smanjenju emisije plinova i očuvanju čistijeg i zdravijeg okoliša. </a:t>
            </a:r>
            <a:endParaRPr lang="hr-HR" dirty="0"/>
          </a:p>
        </p:txBody>
      </p:sp>
      <p:pic>
        <p:nvPicPr>
          <p:cNvPr id="22532" name="Picture 4" descr="http://www.slobodnadalmacija.hr/Portals/0/images/2010-02-19/%C5%A0ibenik/OTPAD_BIKARAC04-040208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-7496"/>
            <a:ext cx="4572000" cy="6865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benfranklinplumbingaz.com/phoenix-plumber-pipeline/wp-content/uploads/2011/06/r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746276" cy="279021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 smtClean="0">
                <a:solidFill>
                  <a:srgbClr val="002060"/>
                </a:solidFill>
              </a:rPr>
              <a:t>Recikliranje još uvijek ekološki najprihvatljivija opcija.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3554" name="Picture 2" descr="http://www.gradjevinarstvo.rs/tekstovi_slike/tekstovi/reciklaza%20sm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439165" cy="3284984"/>
          </a:xfrm>
          <a:prstGeom prst="rect">
            <a:avLst/>
          </a:prstGeom>
          <a:noFill/>
        </p:spPr>
      </p:pic>
      <p:pic>
        <p:nvPicPr>
          <p:cNvPr id="23558" name="Picture 6" descr="http://www.eko-oglasnik.com/media/img_clanci/thumbs/recikliranje_18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3357" y="1628800"/>
            <a:ext cx="3010643" cy="2007097"/>
          </a:xfrm>
          <a:prstGeom prst="rect">
            <a:avLst/>
          </a:prstGeom>
          <a:noFill/>
        </p:spPr>
      </p:pic>
      <p:pic>
        <p:nvPicPr>
          <p:cNvPr id="23560" name="Picture 8" descr="http://www.zamirzine.net/IMG/gif/OTPA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48099"/>
            <a:ext cx="2857500" cy="3009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poslovni-savjetnik.com/sites/default/files/imagecache/slika_vijesti_velika/sme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0"/>
            <a:ext cx="4286250" cy="33337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5400599"/>
          </a:xfrm>
        </p:spPr>
        <p:txBody>
          <a:bodyPr>
            <a:normAutofit/>
          </a:bodyPr>
          <a:lstStyle/>
          <a:p>
            <a:r>
              <a:rPr lang="hr-HR" sz="9600" dirty="0" smtClean="0">
                <a:solidFill>
                  <a:srgbClr val="002060"/>
                </a:solidFill>
                <a:latin typeface="Blackadder ITC" pitchFamily="82" charset="0"/>
              </a:rPr>
              <a:t>Zelena čistke </a:t>
            </a:r>
            <a:br>
              <a:rPr lang="hr-HR" sz="9600" dirty="0" smtClean="0">
                <a:solidFill>
                  <a:srgbClr val="002060"/>
                </a:solidFill>
                <a:latin typeface="Blackadder ITC" pitchFamily="82" charset="0"/>
              </a:rPr>
            </a:br>
            <a:r>
              <a:rPr lang="hr-HR" sz="9600" dirty="0" smtClean="0">
                <a:solidFill>
                  <a:srgbClr val="002060"/>
                </a:solidFill>
                <a:latin typeface="Blackadder ITC" pitchFamily="82" charset="0"/>
              </a:rPr>
              <a:t>Ekonomske škole Šibenik!</a:t>
            </a:r>
            <a:endParaRPr lang="hr-HR" sz="9600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6" name="Picture 6" descr="http://www.visia.si/images/met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351" y="3508275"/>
            <a:ext cx="3373649" cy="3349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78092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002060"/>
                </a:solidFill>
              </a:rPr>
              <a:t>U sklopu akcije World </a:t>
            </a:r>
            <a:r>
              <a:rPr lang="hr-HR" dirty="0" err="1">
                <a:solidFill>
                  <a:srgbClr val="002060"/>
                </a:solidFill>
              </a:rPr>
              <a:t>Cleanup</a:t>
            </a:r>
            <a:r>
              <a:rPr lang="hr-HR" dirty="0">
                <a:solidFill>
                  <a:srgbClr val="002060"/>
                </a:solidFill>
              </a:rPr>
              <a:t> 2012 i globalnog pokreta Let’s do it, 21. travnja u Hrvatskoj će se provesti Zelena čistka – čišćenje okoliša u jednom danu!</a:t>
            </a:r>
            <a:r>
              <a:rPr lang="hr-HR" dirty="0" smtClean="0">
                <a:solidFill>
                  <a:srgbClr val="002060"/>
                </a:solidFill>
              </a:rPr>
              <a:t>U </a:t>
            </a:r>
            <a:r>
              <a:rPr lang="hr-HR" dirty="0">
                <a:solidFill>
                  <a:srgbClr val="002060"/>
                </a:solidFill>
              </a:rPr>
              <a:t>sklopu akcije World </a:t>
            </a:r>
            <a:r>
              <a:rPr lang="hr-HR" dirty="0" err="1">
                <a:solidFill>
                  <a:srgbClr val="002060"/>
                </a:solidFill>
              </a:rPr>
              <a:t>Cleanup</a:t>
            </a:r>
            <a:r>
              <a:rPr lang="hr-HR" dirty="0">
                <a:solidFill>
                  <a:srgbClr val="002060"/>
                </a:solidFill>
              </a:rPr>
              <a:t> 2012 i globalnog pokreta Let’s do it, 21. travnja u Hrvatskoj će se provesti Zelena čistka – čišćenje okoliša u jednom danu!</a:t>
            </a:r>
          </a:p>
        </p:txBody>
      </p:sp>
      <p:pic>
        <p:nvPicPr>
          <p:cNvPr id="13314" name="Picture 2" descr="http://klubmamuti.files.wordpress.com/2012/03/zelena-cis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5688" cy="4023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Svi individualni napori pojedinaca i organizacija pokazat će koliko nam je važan okoliš i priroda, te što sve možemo i spremni smo zajedno učiniti u samo jednom danu.</a:t>
            </a:r>
          </a:p>
        </p:txBody>
      </p:sp>
      <p:pic>
        <p:nvPicPr>
          <p:cNvPr id="27650" name="Picture 2" descr="http://www.ekoakcija.com/files/una-smec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380312" cy="4475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249289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2060"/>
                </a:solidFill>
              </a:rPr>
              <a:t>Zaštita voda od onečišćavanja provodi se radi očuvanja života i zdravlja ljudi i zaštite okoliša, te omogućavanja neškodljivog i nesmetanog korištenja voda za različite namjene.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Zaštita voda od onečišćavanja provodi se radi očuvanja života i zdravlja ljudi i zaštite okoliša, te omogućavanja neškodljivog i nesmetanog korištenja voda za različite namjene.</a:t>
            </a:r>
          </a:p>
        </p:txBody>
      </p:sp>
      <p:pic>
        <p:nvPicPr>
          <p:cNvPr id="28674" name="Picture 2" descr="http://ss-ekonomska-pu.skole.hr/upload/ss-ekonomska-pu/images/static3/1535/Image/Zagadjenje-plasticnim-flasam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7668344" cy="4509120"/>
          </a:xfrm>
          <a:prstGeom prst="rect">
            <a:avLst/>
          </a:prstGeom>
          <a:noFill/>
        </p:spPr>
      </p:pic>
      <p:pic>
        <p:nvPicPr>
          <p:cNvPr id="28676" name="Picture 4" descr="http://www.weekend.ba/thumbzz.php?slika=./uploads/news/id3212/Modrac.jpg&amp;duzina=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966" y="0"/>
            <a:ext cx="3135034" cy="2924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sak.info/wp-content/uploads/2009/01/rafinerij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7020272" cy="472514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vi-VN" sz="3000" dirty="0">
                <a:solidFill>
                  <a:srgbClr val="002060"/>
                </a:solidFill>
              </a:rPr>
              <a:t>Zagađenost </a:t>
            </a:r>
            <a:r>
              <a:rPr lang="vi-VN" sz="3000" b="1" dirty="0">
                <a:solidFill>
                  <a:srgbClr val="002060"/>
                </a:solidFill>
              </a:rPr>
              <a:t>zraka</a:t>
            </a:r>
            <a:r>
              <a:rPr lang="vi-VN" sz="3000" dirty="0">
                <a:solidFill>
                  <a:srgbClr val="002060"/>
                </a:solidFill>
              </a:rPr>
              <a:t> nije problem nekog određenog područja jer strujanjem </a:t>
            </a:r>
            <a:r>
              <a:rPr lang="vi-VN" sz="3000" b="1" dirty="0">
                <a:solidFill>
                  <a:srgbClr val="002060"/>
                </a:solidFill>
              </a:rPr>
              <a:t>zraka zagađuju</a:t>
            </a:r>
            <a:r>
              <a:rPr lang="vi-VN" sz="3000" dirty="0">
                <a:solidFill>
                  <a:srgbClr val="002060"/>
                </a:solidFill>
              </a:rPr>
              <a:t> se sva područja.</a:t>
            </a:r>
            <a:endParaRPr lang="hr-HR" sz="3000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http://www.tportal.hr/ResourceManager/GetImage.aspx?imgId=10452&amp;fmtId=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2474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stellaroid.co.cc/ekologija/erozija-tl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3"/>
            <a:ext cx="5436096" cy="494116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vi-VN" sz="2700" dirty="0" smtClean="0">
                <a:solidFill>
                  <a:srgbClr val="002060"/>
                </a:solidFill>
              </a:rPr>
              <a:t>Ove vrste zagađenja uništavaju živi svijet rastresitog sloja zemljišta, prekidaju biološke tokove a posebno ugrožavaju one organizme koji djeluju na organske materije i pretvaraju ih u mineralne supstanc</a:t>
            </a:r>
            <a:r>
              <a:rPr lang="hr-HR" sz="2700" dirty="0" smtClean="0">
                <a:solidFill>
                  <a:srgbClr val="002060"/>
                </a:solidFill>
              </a:rPr>
              <a:t>e </a:t>
            </a:r>
            <a:r>
              <a:rPr lang="vi-VN" sz="2700" dirty="0" smtClean="0">
                <a:solidFill>
                  <a:srgbClr val="002060"/>
                </a:solidFill>
              </a:rPr>
              <a:t>neophodne za proces fotosinteze (bakterije, gljive, gliste i dr.).</a:t>
            </a:r>
            <a:r>
              <a:rPr lang="vi-VN" dirty="0" smtClean="0">
                <a:solidFill>
                  <a:srgbClr val="002060"/>
                </a:solidFill>
              </a:rPr>
              <a:t> 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1843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25289" cy="2592288"/>
          </a:xfrm>
          <a:prstGeom prst="rect">
            <a:avLst/>
          </a:prstGeom>
          <a:noFill/>
        </p:spPr>
      </p:pic>
      <p:pic>
        <p:nvPicPr>
          <p:cNvPr id="18436" name="Picture 4" descr="http://www.crnabara.com/c%20bara/cirkovic%20i%20smece/B224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215" y="4259411"/>
            <a:ext cx="3464785" cy="2598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ekoakcija.com/files/vrelobosne1f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56792"/>
            <a:ext cx="4762500" cy="3552825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080322"/>
            <a:ext cx="9144000" cy="177767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Ogromne količine otpada svakodnevno se bacaju rijeke te imaju izrazito negativne posljedice za riječni život!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1506" name="Picture 2" descr="http://www.ekoakcija.com/files/100817091.1_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9800" cy="4514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0" y="3811012"/>
            <a:ext cx="4860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 smtClean="0">
                <a:solidFill>
                  <a:srgbClr val="002060"/>
                </a:solidFill>
              </a:rPr>
              <a:t>Raznobojna plastika od natikača do plastičnih vrećica lagano se razgrađuje u manje čestice pod utjecajem sunčevih zraka, a oceanske struje odvukle su ih u spiralnu nakupinu malo ispod površine oceana između otočja Havaji i kopnenog dijela SAD-a</a:t>
            </a:r>
            <a:r>
              <a:rPr lang="hr-HR" sz="2200" dirty="0" smtClean="0">
                <a:solidFill>
                  <a:srgbClr val="002060"/>
                </a:solidFill>
              </a:rPr>
              <a:t>  te stvara “plastični vrtlog” </a:t>
            </a:r>
            <a:r>
              <a:rPr lang="vi-VN" sz="2200" dirty="0" smtClean="0">
                <a:solidFill>
                  <a:srgbClr val="002060"/>
                </a:solidFill>
              </a:rPr>
              <a:t>.</a:t>
            </a:r>
            <a:endParaRPr lang="hr-HR" sz="22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Plastično smeće [ 40.37 Kb 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27984" cy="3789040"/>
          </a:xfrm>
          <a:prstGeom prst="rect">
            <a:avLst/>
          </a:prstGeom>
          <a:noFill/>
        </p:spPr>
      </p:pic>
      <p:pic>
        <p:nvPicPr>
          <p:cNvPr id="20484" name="Picture 4" descr="http://dubrovacki.hr/datastore/imagestore/original/1290438654smece_trstenik9_22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399"/>
            <a:ext cx="4419600" cy="6705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">
  <a:themeElements>
    <a:clrScheme name="Prilagođeno 2">
      <a:dk1>
        <a:srgbClr val="92D050"/>
      </a:dk1>
      <a:lt1>
        <a:srgbClr val="92D050"/>
      </a:lt1>
      <a:dk2>
        <a:srgbClr val="00B050"/>
      </a:dk2>
      <a:lt2>
        <a:srgbClr val="00B0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282</Words>
  <Application>Microsoft Office PowerPoint</Application>
  <PresentationFormat>Prikaz na zaslonu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  <vt:variant>
        <vt:lpstr>Prilagođene projekcije</vt:lpstr>
      </vt:variant>
      <vt:variant>
        <vt:i4>1</vt:i4>
      </vt:variant>
    </vt:vector>
  </HeadingPairs>
  <TitlesOfParts>
    <vt:vector size="13" baseType="lpstr">
      <vt:lpstr>Office tema</vt:lpstr>
      <vt:lpstr>PowerPointova prezentacija</vt:lpstr>
      <vt:lpstr>Zelena čistke  Ekonomske škole Šibenik!</vt:lpstr>
      <vt:lpstr>PowerPointova prezentacija</vt:lpstr>
      <vt:lpstr>PowerPointova prezentacija</vt:lpstr>
      <vt:lpstr>Zaštita voda od onečišćavanja provodi se radi očuvanja života i zdravlja ljudi i zaštite okoliša, te omogućavanja neškodljivog i nesmetanog korištenja voda za različite namjene.</vt:lpstr>
      <vt:lpstr>Zagađenost zraka nije problem nekog određenog područja jer strujanjem zraka zagađuju se sva područja.</vt:lpstr>
      <vt:lpstr>Ove vrste zagađenja uništavaju živi svijet rastresitog sloja zemljišta, prekidaju biološke tokove a posebno ugrožavaju one organizme koji djeluju na organske materije i pretvaraju ih u mineralne supstance neophodne za proces fotosinteze (bakterije, gljive, gliste i dr.). </vt:lpstr>
      <vt:lpstr>Ogromne količine otpada svakodnevno se bacaju rijeke te imaju izrazito negativne posljedice za riječni život!</vt:lpstr>
      <vt:lpstr>PowerPointova prezentacija</vt:lpstr>
      <vt:lpstr>Ubrzo započine projekt izrade regionalnog Bikarca u Šibenik, kako kažu nadležni projekt će bitno pridonijeti smanjenju emisije plinova i očuvanju čistijeg i zdravijeg okoliša. </vt:lpstr>
      <vt:lpstr>Recikliranje još uvijek ekološki najprihvatljivija opcija.</vt:lpstr>
      <vt:lpstr>Prilagođena projekcija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Zelene čistke  Ekonomske škole Šibenik!</dc:title>
  <dc:creator>User</dc:creator>
  <cp:lastModifiedBy>ekonomska skola</cp:lastModifiedBy>
  <cp:revision>16</cp:revision>
  <dcterms:created xsi:type="dcterms:W3CDTF">2012-04-18T18:58:00Z</dcterms:created>
  <dcterms:modified xsi:type="dcterms:W3CDTF">2012-04-20T09:34:11Z</dcterms:modified>
</cp:coreProperties>
</file>